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5"/>
    <p:sldId id="258" r:id="rId4"/>
    <p:sldId id="259" r:id="rId3"/>
    <p:sldId id="260" r:id="rId2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44" y="31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5.xml"/><Relationship Id="rId3" Type="http://schemas.openxmlformats.org/officeDocument/2006/relationships/slide" Target="slides/slide4.xml"/><Relationship Id="rId4" Type="http://schemas.openxmlformats.org/officeDocument/2006/relationships/slide" Target="slides/slide3.xml"/><Relationship Id="rId5" Type="http://schemas.openxmlformats.org/officeDocument/2006/relationships/slide" Target="slides/slide2.xml"/><Relationship Id="rId6" Type="http://schemas.openxmlformats.org/officeDocument/2006/relationships/slide" Target="slides/slide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76622FC2-4A80-4676-921F-2134577E0E7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855308" y="1337388"/>
            <a:ext cx="7982129" cy="4937288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naver.com" TargetMode="Externa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gif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3f5651eb5f7ae2fedd55035c2f16da81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7fa6be53f57fc29acb551fb16ab8df9e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2522" r="2522"/>
          <a:stretch>
            <a:fillRect/>
          </a:stretch>
        </p:blipFill>
        <p:spPr/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539be8df4e6616f2abcf257f090141c0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4530" r="4530"/>
          <a:stretch>
            <a:fillRect/>
          </a:stretch>
        </p:blipFill>
        <p:spPr/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>
                <a:latin typeface="Consolas"/>
              </a:rPr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4" name="Picture Placeholder 3"/>
          <p:cNvSpPr>
            <a:spLocks noGrp="1"/>
          </p:cNvSpPr>
          <p:nvPr>
            <p:ph type="pic" idx="11" sz="quarter"/>
          </p:nvPr>
        </p:nvSpPr>
        <p:spPr/>
        <p:txBody>
          <a:bodyPr/>
          <a:p>
            <a:r>
              <a:rPr/>
              <a:t>::: notes</a:t>
            </a:r>
          </a:p>
          <a:p>
            <a:r>
              <a:rPr/>
              <a:t>:::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9394f65b0b4883f2778a5e8f8711fd84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4979ccf3476707c1bee77ec32442cb81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484bafff5c4c116c3d834d0b5978b254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7856" r="7856"/>
          <a:stretch>
            <a:fillRect/>
          </a:stretch>
        </p:blipFill>
        <p:spPr/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>
                <a:latin typeface="Consolas"/>
              </a:rPr>
              <a:t>강사</a:t>
            </a:r>
            <a:r>
              <a:rPr/>
              <a:t> </a:t>
            </a:r>
            <a:r>
              <a:rPr>
                <a:latin typeface="Consolas"/>
                <a:hlinkClick r:id="rId2"/>
              </a:rPr>
              <a:t>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88925e4a754e81f58e2b521089d239ff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6760" b="6760"/>
          <a:stretch>
            <a:fillRect/>
          </a:stretch>
        </p:blipFill>
        <p:spPr/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bac59702c005aca8741f935e7f06117f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2074" r="2074"/>
          <a:stretch>
            <a:fillRect/>
          </a:stretch>
        </p:blipFill>
        <p:spPr/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1191774588bf3a504670c4885f57193b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4ea2acad91acff60f5e8e106397509c5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20292" b="20292"/>
          <a:stretch>
            <a:fillRect/>
          </a:stretch>
        </p:blipFill>
        <p:spPr/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9977ca45d920df4e3683764a14a37e47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23b54a5218270ca74e58d04fc86469d6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a11611eae1484ae28180a6560f8a51d7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9073" b="19073"/>
          <a:stretch>
            <a:fillRect/>
          </a:stretch>
        </p:blipFill>
        <p:spPr/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23b54a5218270ca74e58d04fc86469d6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ba5c83835290b17deb36b9d3a39d6e73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9073" b="19073"/>
          <a:stretch>
            <a:fillRect/>
          </a:stretch>
        </p:blipFill>
        <p:spPr/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4831dc35ef1641308c5975b40da4979e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b6b6a80f8b84619a2e08b13ab9570bb7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3808" r="3808"/>
          <a:stretch>
            <a:fillRect/>
          </a:stretch>
        </p:blipFill>
        <p:spPr/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/>
              <a:t>언어모델을 다그치거나 회유하는 어조를 사용해 답변 결과의 품질을 높일 수 있다는 연구결과</a:t>
            </a:r>
          </a:p>
        </p:txBody>
      </p:sp>
      <p:pic>
        <p:nvPicPr>
          <p:cNvPr id="4" name="Picture Placeholder 3" descr="299b3037996e2d715fd48d898ba51adf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9073" b="19073"/>
          <a:stretch>
            <a:fillRect/>
          </a:stretch>
        </p:blipFill>
        <p:spPr/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fad19e5573f7519651d3e91305dd427c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ca6f17c3e08cb96a44029d8e76a1c4e0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4753" r="4753"/>
          <a:stretch>
            <a:fillRect/>
          </a:stretch>
        </p:blipFill>
        <p:spPr/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62c1b5d77e55b59b68a78c492e8a12b5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/>
              <a:t>목적을 제시하고, 이를 위한 정보를 GPT가 사용자에게 질문하게 하여 맥락을 채워나가는 방법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7dd1ed901e32a1721fc5ad0b4c554d46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5238" b="5238"/>
          <a:stretch>
            <a:fillRect/>
          </a:stretch>
        </p:blipFill>
        <p:spPr/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e0ffc0abe0048d055fcb6dfc2e642c4a.gif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9172" b="9172"/>
          <a:stretch>
            <a:fillRect/>
          </a:stretch>
        </p:blipFill>
        <p:spPr/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5b6cffdb1fb4a0c81df96f4e917a08ed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3735" r="3735"/>
          <a:stretch>
            <a:fillRect/>
          </a:stretch>
        </p:blipFill>
        <p:spPr/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88db67d372fadc7a6bc0ac93364f7348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/>
              <a:t>::: notes</a:t>
            </a:r>
          </a:p>
        </p:txBody>
      </p:sp>
      <p:pic>
        <p:nvPicPr>
          <p:cNvPr id="4" name="Picture Placeholder 3" descr="8febf0d19a2b3b70a8a0ffc9259ccfea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15246" r="15246"/>
          <a:stretch>
            <a:fillRect/>
          </a:stretch>
        </p:blipFill>
        <p:spPr/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e660357c14c96b918121177e863ac344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d75a495e774c8443c68bb04918a6e770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d5fc40e675ee19c9b9aa9df65fa6e1b3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3af4a529f73de89bc338936199370be9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9439" b="19439"/>
          <a:stretch>
            <a:fillRect/>
          </a:stretch>
        </p:blipFill>
        <p:spPr/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11c7ab323f5c96a6c92b8d8442f9df47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8641" b="18641"/>
          <a:stretch>
            <a:fillRect/>
          </a:stretch>
        </p:blipFill>
        <p:spPr/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9ce9d4d1d35e73e233aec82e4e1dc236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3f2d7f686248abd90db37984ae24016d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6b41cdacfd2a9953eeee370b79cd7455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17b686530c78f88f5a37c753ad54f8ef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27" r="27"/>
          <a:stretch>
            <a:fillRect/>
          </a:stretch>
        </p:blipFill>
        <p:spPr/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d68f54d0ac36210cfd31678a5312ad06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6c1c4ed0d0042d5fba0595f3a02d9507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2862e502d184d8c508d285b2d48aed7f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f4c5748c5a4fb3e57ff33e917f005c62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2004" b="2004"/>
          <a:stretch>
            <a:fillRect/>
          </a:stretch>
        </p:blipFill>
        <p:spPr/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8bd6877f8b9ebf43bc309a4e1e24af10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0782" b="10782"/>
          <a:stretch>
            <a:fillRect/>
          </a:stretch>
        </p:blipFill>
        <p:spPr/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76573fd6183ebd1540568aa49548c632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8aff58ef5af347d8e505a3b7c94325c1.jp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486" b="486"/>
          <a:stretch>
            <a:fillRect/>
          </a:stretch>
        </p:blipFill>
        <p:spPr/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ac4db0c14b9126bb274ec3adb0fa163e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07d2d3049823dacf5ee3b1d3941e1eee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7ab79304774bde61095264c1ba53048a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19d92207fcafeeea3978bcc9679c4d0d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87ade8ae4e3daa92f8b0c58fc390ad36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4f4263d8ba5fbc4c4917e40c19900716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1" b="1"/>
          <a:stretch>
            <a:fillRect/>
          </a:stretch>
        </p:blipFill>
        <p:spPr/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ce85ea5c4fd1e0f139a072b68e61b526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t="36" b="36"/>
          <a:stretch>
            <a:fillRect/>
          </a:stretch>
        </p:blipFill>
        <p:spPr/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84837ceb3e90aea8e3dc22611ad3376f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32678" r="32678"/>
          <a:stretch>
            <a:fillRect/>
          </a:stretch>
        </p:blipFill>
        <p:spPr/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b751f9382dd899ae32fcb96b4dadd323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25253" r="25253"/>
          <a:stretch>
            <a:fillRect/>
          </a:stretch>
        </p:blipFill>
        <p:spPr/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pic>
        <p:nvPicPr>
          <p:cNvPr id="4" name="Picture Placeholder 3" descr="8f276d6461e88f846b234db5129cbee1.png"/>
          <p:cNvPicPr>
            <a:picLocks noGrp="1" noChangeAspect="1"/>
          </p:cNvPicPr>
          <p:nvPr>
            <p:ph type="pic" idx="11" sz="quarter"/>
          </p:nvPr>
        </p:nvPicPr>
        <p:blipFill>
          <a:blip r:embed="rId2"/>
          <a:srcRect l="9737" r="9737"/>
          <a:stretch>
            <a:fillRect/>
          </a:stretch>
        </p:blipFill>
        <p:spPr/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56</Words>
  <Application>Microsoft Office PowerPoint</Application>
  <PresentationFormat>와이드스크린</PresentationFormat>
  <Paragraphs>28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D2Coding ligature</vt:lpstr>
      <vt:lpstr>KoPubWorld돋움체 Bold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프레젠테이션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배문형</cp:lastModifiedBy>
  <cp:revision>78</cp:revision>
  <dcterms:created xsi:type="dcterms:W3CDTF">2024-02-09T18:46:30Z</dcterms:created>
  <dcterms:modified xsi:type="dcterms:W3CDTF">2025-04-09T05:02:36Z</dcterms:modified>
</cp:coreProperties>
</file>